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2CF12-AB8D-0A49-A012-82D642B843A7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DD76B-F9D2-A04D-9693-281A1C2DA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5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DD76B-F9D2-A04D-9693-281A1C2DAB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91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7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6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5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3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3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9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6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5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3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8DD0C-6810-314F-8590-826B44182E60}" type="datetimeFigureOut">
              <a:rPr lang="en-US" smtClean="0"/>
              <a:t>15-03-12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69C00-4C18-1145-9FD1-318A77AB0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2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0881" y="606752"/>
            <a:ext cx="1876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Princess Elisabeth of Bohemia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66354" y="599385"/>
            <a:ext cx="1873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Electress</a:t>
            </a:r>
            <a:r>
              <a:rPr lang="en-US" dirty="0" smtClean="0"/>
              <a:t> Sophie of Hanover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913" y="2412426"/>
            <a:ext cx="1537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Anne Conway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72592" y="2250421"/>
            <a:ext cx="1761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Francis Mercury Van </a:t>
            </a:r>
            <a:r>
              <a:rPr lang="en-US" dirty="0" err="1" smtClean="0"/>
              <a:t>Helmont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0583" y="2250421"/>
            <a:ext cx="2095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Gottfried Wilhelm Leibniz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32" y="4570292"/>
            <a:ext cx="2088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Margaret Cavendish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99692" y="3879239"/>
            <a:ext cx="1366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Henry More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842473" y="922551"/>
            <a:ext cx="1045830" cy="9079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7875" y="658574"/>
            <a:ext cx="840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</a:t>
            </a:r>
            <a:r>
              <a:rPr lang="en-US" sz="1200" dirty="0" smtClean="0"/>
              <a:t>ister of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192686" y="2606473"/>
            <a:ext cx="1045830" cy="9079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76726" y="2329474"/>
            <a:ext cx="840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friend of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134433" y="2593451"/>
            <a:ext cx="1045830" cy="9079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49835" y="2329474"/>
            <a:ext cx="840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friend of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12709" y="3032804"/>
            <a:ext cx="0" cy="78106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31387" y="3200943"/>
            <a:ext cx="55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friend of</a:t>
            </a:r>
            <a:endParaRPr lang="en-US" sz="1200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438464" y="4236668"/>
            <a:ext cx="1117536" cy="4825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831000" y="4477959"/>
            <a:ext cx="541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critic of</a:t>
            </a:r>
            <a:endParaRPr lang="en-US" sz="1200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1302781" y="2831427"/>
            <a:ext cx="2296911" cy="10974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29835" y="3352204"/>
            <a:ext cx="725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teacher of</a:t>
            </a:r>
            <a:endParaRPr lang="en-US" sz="12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434717" y="1253083"/>
            <a:ext cx="749059" cy="9172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28198" y="1348043"/>
            <a:ext cx="637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patron of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3446343" y="5118364"/>
            <a:ext cx="173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Ralph </a:t>
            </a:r>
            <a:r>
              <a:rPr lang="en-US" dirty="0" err="1" smtClean="0"/>
              <a:t>Cudworth</a:t>
            </a:r>
            <a:endParaRPr lang="en-US" dirty="0" smtClean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312709" y="4328918"/>
            <a:ext cx="0" cy="78106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31387" y="4497057"/>
            <a:ext cx="55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friend of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5180785" y="4328918"/>
            <a:ext cx="1117536" cy="9558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663888" y="4733320"/>
            <a:ext cx="606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</a:t>
            </a:r>
            <a:r>
              <a:rPr lang="en-US" sz="1200" dirty="0" smtClean="0"/>
              <a:t>ather of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80263" y="3867336"/>
            <a:ext cx="2002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Damaris</a:t>
            </a:r>
            <a:r>
              <a:rPr lang="en-US" dirty="0" smtClean="0"/>
              <a:t> </a:t>
            </a:r>
            <a:r>
              <a:rPr lang="en-US" dirty="0" err="1" smtClean="0"/>
              <a:t>Masham</a:t>
            </a:r>
            <a:endParaRPr lang="en-US" dirty="0" smtClean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7213181" y="3032804"/>
            <a:ext cx="0" cy="78106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161930" y="3200943"/>
            <a:ext cx="119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</a:t>
            </a:r>
            <a:r>
              <a:rPr lang="en-US" sz="1200" dirty="0" smtClean="0"/>
              <a:t>orrespondent of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5378413" y="5792496"/>
            <a:ext cx="1423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John Locke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6434717" y="4328918"/>
            <a:ext cx="727213" cy="136657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02050" y="4879150"/>
            <a:ext cx="55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friend of</a:t>
            </a:r>
            <a:endParaRPr lang="en-US" sz="1200" dirty="0"/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3153153" y="1291404"/>
            <a:ext cx="438877" cy="878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38516" y="1450664"/>
            <a:ext cx="88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</a:t>
            </a:r>
            <a:r>
              <a:rPr lang="en-US" sz="1200" dirty="0" smtClean="0"/>
              <a:t>hysician of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7513768" y="5792496"/>
            <a:ext cx="1423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Mary </a:t>
            </a:r>
            <a:r>
              <a:rPr lang="en-US" dirty="0" err="1" smtClean="0"/>
              <a:t>Astell</a:t>
            </a:r>
            <a:endParaRPr lang="en-US" dirty="0" smtClean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7646004" y="4333208"/>
            <a:ext cx="579583" cy="136228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911577" y="4733320"/>
            <a:ext cx="541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critic of</a:t>
            </a:r>
            <a:endParaRPr lang="en-US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1141797" y="2896752"/>
            <a:ext cx="12829" cy="160030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56105" y="3431775"/>
            <a:ext cx="985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asked to respond to</a:t>
            </a:r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119472" y="6409085"/>
            <a:ext cx="3904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Trevor Pearce, UNC Charlotte, Spring 2014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940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68</Words>
  <Application>Microsoft Macintosh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Pearce</dc:creator>
  <cp:lastModifiedBy>Trevor Pearce</cp:lastModifiedBy>
  <cp:revision>13</cp:revision>
  <dcterms:created xsi:type="dcterms:W3CDTF">2014-02-11T20:45:17Z</dcterms:created>
  <dcterms:modified xsi:type="dcterms:W3CDTF">2015-03-12T19:23:15Z</dcterms:modified>
</cp:coreProperties>
</file>